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0" r:id="rId4"/>
    <p:sldId id="271" r:id="rId5"/>
    <p:sldId id="289" r:id="rId6"/>
    <p:sldId id="288" r:id="rId7"/>
    <p:sldId id="291" r:id="rId8"/>
    <p:sldId id="282" r:id="rId9"/>
    <p:sldId id="29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260F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2" autoAdjust="0"/>
    <p:restoredTop sz="94660"/>
  </p:normalViewPr>
  <p:slideViewPr>
    <p:cSldViewPr>
      <p:cViewPr varScale="1">
        <p:scale>
          <a:sx n="63" d="100"/>
          <a:sy n="63" d="100"/>
        </p:scale>
        <p:origin x="6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4A30-8ACE-482F-9DED-2262AE1AC5BA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682B-9F0C-4574-81CF-A2647FC7E5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4A30-8ACE-482F-9DED-2262AE1AC5BA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682B-9F0C-4574-81CF-A2647FC7E5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4A30-8ACE-482F-9DED-2262AE1AC5BA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682B-9F0C-4574-81CF-A2647FC7E5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53BD-F7F4-47E0-8105-260E97D2DD8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A912-9838-4C5F-B4B0-CF9650DC9DE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903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53BD-F7F4-47E0-8105-260E97D2DD8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A912-9838-4C5F-B4B0-CF9650DC9DE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104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53BD-F7F4-47E0-8105-260E97D2DD8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A912-9838-4C5F-B4B0-CF9650DC9DE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4165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53BD-F7F4-47E0-8105-260E97D2DD8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A912-9838-4C5F-B4B0-CF9650DC9DE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642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53BD-F7F4-47E0-8105-260E97D2DD8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A912-9838-4C5F-B4B0-CF9650DC9DE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147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53BD-F7F4-47E0-8105-260E97D2DD8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A912-9838-4C5F-B4B0-CF9650DC9DE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357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53BD-F7F4-47E0-8105-260E97D2DD8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A912-9838-4C5F-B4B0-CF9650DC9DE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5716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53BD-F7F4-47E0-8105-260E97D2DD8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A912-9838-4C5F-B4B0-CF9650DC9DE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27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4A30-8ACE-482F-9DED-2262AE1AC5BA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682B-9F0C-4574-81CF-A2647FC7E5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53BD-F7F4-47E0-8105-260E97D2DD8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A912-9838-4C5F-B4B0-CF9650DC9DE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7332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53BD-F7F4-47E0-8105-260E97D2DD8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A912-9838-4C5F-B4B0-CF9650DC9DE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109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53BD-F7F4-47E0-8105-260E97D2DD8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A912-9838-4C5F-B4B0-CF9650DC9DE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221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4A30-8ACE-482F-9DED-2262AE1AC5BA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682B-9F0C-4574-81CF-A2647FC7E5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4A30-8ACE-482F-9DED-2262AE1AC5BA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682B-9F0C-4574-81CF-A2647FC7E5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4A30-8ACE-482F-9DED-2262AE1AC5BA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682B-9F0C-4574-81CF-A2647FC7E5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4A30-8ACE-482F-9DED-2262AE1AC5BA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682B-9F0C-4574-81CF-A2647FC7E5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4A30-8ACE-482F-9DED-2262AE1AC5BA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682B-9F0C-4574-81CF-A2647FC7E5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4A30-8ACE-482F-9DED-2262AE1AC5BA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682B-9F0C-4574-81CF-A2647FC7E5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4A30-8ACE-482F-9DED-2262AE1AC5BA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682B-9F0C-4574-81CF-A2647FC7E5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C4A30-8ACE-482F-9DED-2262AE1AC5BA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1682B-9F0C-4574-81CF-A2647FC7E5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753BD-F7F4-47E0-8105-260E97D2DD8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1A912-9838-4C5F-B4B0-CF9650DC9DE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7294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GIS and Medieval Maritime Trade in the Seto Inland Sea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276600"/>
            <a:ext cx="6400800" cy="1752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Michelle Damian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November 6, 2015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Advancing Digital Humanities in Japanese Studies Workshop, Harvard University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Michelle in Japan\Desktop\USC\Dissertation brainstorming 2-25-12\Drafts\Chapter 3\Chapter 3 draft images\SaltShippingGoodColo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439" y="1000125"/>
            <a:ext cx="8191361" cy="547687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r>
              <a:rPr lang="en-US" sz="3200" dirty="0" smtClean="0"/>
              <a:t>What we can learn: Transshipping </a:t>
            </a:r>
            <a:endParaRPr lang="en-US" sz="3200" dirty="0"/>
          </a:p>
        </p:txBody>
      </p:sp>
      <p:sp>
        <p:nvSpPr>
          <p:cNvPr id="4" name="Oval 3"/>
          <p:cNvSpPr/>
          <p:nvPr/>
        </p:nvSpPr>
        <p:spPr>
          <a:xfrm>
            <a:off x="533400" y="5105400"/>
            <a:ext cx="1600200" cy="1143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19400" y="3886200"/>
            <a:ext cx="1905000" cy="1905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19600" y="3581400"/>
            <a:ext cx="1143000" cy="1066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ichelle in Japan\Desktop\USC\Dissertation brainstorming 2-25-12\Drafts\Chapter 3\Chapter 3 draft images\MajorSaltGoodColo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066800"/>
            <a:ext cx="8309152" cy="5534025"/>
          </a:xfrm>
          <a:prstGeom prst="rect">
            <a:avLst/>
          </a:prstGeom>
          <a:noFill/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r>
              <a:rPr lang="en-US" sz="3200" dirty="0" smtClean="0"/>
              <a:t>What we can learn: Transshipping </a:t>
            </a:r>
            <a:endParaRPr lang="en-US" sz="3200" dirty="0"/>
          </a:p>
        </p:txBody>
      </p:sp>
      <p:sp>
        <p:nvSpPr>
          <p:cNvPr id="13" name="Down Arrow 12"/>
          <p:cNvSpPr/>
          <p:nvPr/>
        </p:nvSpPr>
        <p:spPr>
          <a:xfrm>
            <a:off x="1143000" y="3886200"/>
            <a:ext cx="304800" cy="609600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r>
              <a:rPr lang="en-US" sz="2800" dirty="0" smtClean="0"/>
              <a:t>What we can learn: Transshipping </a:t>
            </a:r>
            <a:endParaRPr lang="en-US" sz="2800" dirty="0"/>
          </a:p>
        </p:txBody>
      </p:sp>
      <p:pic>
        <p:nvPicPr>
          <p:cNvPr id="1026" name="Picture 2" descr="C:\Users\Michelle in Japan\Desktop\USC\Dissertation brainstorming 2-25-12\Drafts\Chapter 2 draft images\ClothM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838200"/>
            <a:ext cx="8029194" cy="54673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9036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r>
              <a:rPr lang="en-US" sz="2800" dirty="0" smtClean="0"/>
              <a:t>What we can learn: Transshipping </a:t>
            </a:r>
            <a:endParaRPr lang="en-US" sz="2800" dirty="0"/>
          </a:p>
        </p:txBody>
      </p:sp>
      <p:pic>
        <p:nvPicPr>
          <p:cNvPr id="4" name="Picture 2" descr="C:\Users\Michelle in Japan\Desktop\USC\Dissertation brainstorming 2-25-12\Drafts\Chapter 3\Chapter 3 draft images\MapAllPoin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66800"/>
            <a:ext cx="8277225" cy="5577776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3505200" y="4343400"/>
            <a:ext cx="685800" cy="381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1 5"/>
          <p:cNvSpPr/>
          <p:nvPr/>
        </p:nvSpPr>
        <p:spPr>
          <a:xfrm>
            <a:off x="4267200" y="4191000"/>
            <a:ext cx="304800" cy="609600"/>
          </a:xfrm>
          <a:prstGeom prst="irregularSeal1">
            <a:avLst/>
          </a:prstGeom>
          <a:solidFill>
            <a:srgbClr val="FD260F">
              <a:alpha val="50980"/>
            </a:srgbClr>
          </a:solidFill>
          <a:ln>
            <a:solidFill>
              <a:srgbClr val="FD26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r>
              <a:rPr lang="en-US" sz="2800" dirty="0" smtClean="0"/>
              <a:t>Shipping Routes: Bizen-</a:t>
            </a:r>
            <a:r>
              <a:rPr lang="en-US" sz="2800" dirty="0" err="1" smtClean="0"/>
              <a:t>yaki</a:t>
            </a:r>
            <a:r>
              <a:rPr lang="en-US" sz="2800" dirty="0" smtClean="0"/>
              <a:t> </a:t>
            </a:r>
            <a:r>
              <a:rPr lang="en-US" altLang="ja-JP" sz="2800" dirty="0" smtClean="0"/>
              <a:t>(pottery) </a:t>
            </a:r>
            <a:r>
              <a:rPr lang="ja-JP" altLang="en-US" sz="2800" smtClean="0"/>
              <a:t>　</a:t>
            </a:r>
            <a:endParaRPr lang="en-US" sz="2800" dirty="0"/>
          </a:p>
        </p:txBody>
      </p:sp>
      <p:pic>
        <p:nvPicPr>
          <p:cNvPr id="4" name="Picture 3" descr="AllNochoPotte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838200"/>
            <a:ext cx="8153400" cy="54249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2209800" y="4038600"/>
            <a:ext cx="4267200" cy="381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6705600" y="4419600"/>
            <a:ext cx="990600" cy="76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7755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ichelle in Japan\Desktop\USC\Dissertation brainstorming 2-25-12\Drafts\Chapter 2 draft images\PotteryNochoArc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838200"/>
            <a:ext cx="8606891" cy="5743575"/>
          </a:xfrm>
          <a:prstGeom prst="rect">
            <a:avLst/>
          </a:prstGeom>
          <a:noFill/>
        </p:spPr>
      </p:pic>
      <p:sp>
        <p:nvSpPr>
          <p:cNvPr id="4" name="Isosceles Triangle 3"/>
          <p:cNvSpPr/>
          <p:nvPr/>
        </p:nvSpPr>
        <p:spPr>
          <a:xfrm>
            <a:off x="609600" y="1447800"/>
            <a:ext cx="152400" cy="131379"/>
          </a:xfrm>
          <a:prstGeom prst="triangl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13716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Archaeological Site</a:t>
            </a:r>
            <a:endParaRPr lang="en-US" sz="1000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r>
              <a:rPr lang="en-US" sz="2800" dirty="0" smtClean="0"/>
              <a:t>What we can learn: Combining Sources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Collaborative Voyages</a:t>
            </a:r>
            <a:r>
              <a:rPr lang="ja-JP" altLang="en-US" smtClean="0"/>
              <a:t>　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3716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prstClr val="white"/>
                </a:solidFill>
              </a:rPr>
              <a:t>Archaeological Site</a:t>
            </a:r>
            <a:endParaRPr lang="en-US" sz="1000" dirty="0">
              <a:solidFill>
                <a:prstClr val="white"/>
              </a:solidFill>
            </a:endParaRPr>
          </a:p>
        </p:txBody>
      </p:sp>
      <p:pic>
        <p:nvPicPr>
          <p:cNvPr id="6" name="Picture 5" descr="HyoeTaroLegend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914400"/>
            <a:ext cx="7848600" cy="55626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9488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6361</TotalTime>
  <Words>70</Words>
  <Application>Microsoft Office PowerPoint</Application>
  <PresentationFormat>On-screen Show (4:3)</PresentationFormat>
  <Paragraphs>13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ＭＳ Ｐゴシック</vt:lpstr>
      <vt:lpstr>Arial</vt:lpstr>
      <vt:lpstr>Calibri</vt:lpstr>
      <vt:lpstr>Office Theme</vt:lpstr>
      <vt:lpstr>1_Office Theme</vt:lpstr>
      <vt:lpstr>GIS and Medieval Maritime Trade in the Seto Inland Sea</vt:lpstr>
      <vt:lpstr>What we can learn: Transshipping </vt:lpstr>
      <vt:lpstr>What we can learn: Transshipping </vt:lpstr>
      <vt:lpstr>What we can learn: Transshipping </vt:lpstr>
      <vt:lpstr>What we can learn: Transshipping </vt:lpstr>
      <vt:lpstr>Shipping Routes: Bizen-yaki (pottery) 　</vt:lpstr>
      <vt:lpstr>What we can learn: Combining Sources</vt:lpstr>
      <vt:lpstr>Collaborative Voyages　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Michelle in Japan</dc:creator>
  <cp:lastModifiedBy>Michelle Damian</cp:lastModifiedBy>
  <cp:revision>211</cp:revision>
  <dcterms:created xsi:type="dcterms:W3CDTF">2015-02-01T01:58:13Z</dcterms:created>
  <dcterms:modified xsi:type="dcterms:W3CDTF">2015-11-05T14:26:52Z</dcterms:modified>
</cp:coreProperties>
</file>